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D529-E1B7-CAA1-3450-63769E26D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FD225-6A58-B408-7822-32F7D192B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83DE2-BE0B-BCD1-D3CC-8B8CF0F34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C15-9A29-4B04-9B63-A8C6E02FCBA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DD061-7136-26B0-CB16-774B51E13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66B5B-DFFF-94D2-E042-9CAC56BA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33DAD-CD2F-4AC6-88C2-208997FAE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FF55B-02A5-74FE-7246-6748367B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ADEBDC-1EAA-61A9-B869-A5A44C14D3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DFE43-87CD-7929-C755-531B36340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C15-9A29-4B04-9B63-A8C6E02FCBA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5332-3EE9-3C0B-B909-84790DF5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C7D75-38F6-8D87-EECA-B1D3064B8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33DAD-CD2F-4AC6-88C2-208997FAE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7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F1BB8C-82F6-51D9-0B2C-7031F3E660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AAA015-F60E-5358-0E4E-61BF5EF91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FB7B1-D051-8E30-414A-32D5578D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C15-9A29-4B04-9B63-A8C6E02FCBA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46B2E-E330-3CAE-53CF-CD1BA0B5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B9D52-BFA7-57C2-BBD5-B9E997219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33DAD-CD2F-4AC6-88C2-208997FAE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4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FE76-847B-5A84-3508-BDDE411F3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C2E6F-5757-E6A2-342B-CBD170A96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AC842-F778-A1C1-3D44-DC5B9C8CE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C15-9A29-4B04-9B63-A8C6E02FCBA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9B6D6-E488-5F1B-ED6D-91995F4B5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DEA1C-6E12-0D36-EFFA-EE7ED395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33DAD-CD2F-4AC6-88C2-208997FAE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5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010AF-1CE3-7A26-44F9-B71DFAC3B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79072-4A5D-77E1-28B3-0592DCDC7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9F6CA-B0F9-F570-93E5-6E84D911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C15-9A29-4B04-9B63-A8C6E02FCBA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27226-9CF3-E149-CBC9-38ED670C3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C0960-45E4-752B-4EB6-5FF0566C2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33DAD-CD2F-4AC6-88C2-208997FAE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4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D262F-D794-F77C-9E85-9F7BE102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92759-7255-C1E1-2943-CC3E240436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929FE-AFCC-BE98-79D1-889B614D4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0CFEE-9BC9-82E8-9309-327E3A0EA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C15-9A29-4B04-9B63-A8C6E02FCBA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D5959-25D7-B49F-D6BB-313B741A5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03B49-597A-766F-541F-15145F60A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33DAD-CD2F-4AC6-88C2-208997FAE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6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1EFF1-5D8E-3C9F-9A8C-DA70A74E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45A5D-DF5B-7774-8861-4B62D9C63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87090E-6A0D-4A23-50D9-336611403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9153F-125B-1B9B-CC43-ACAB7477A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AD0D08-09F7-A655-BBFF-4B2252267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13191A-527D-BA23-D3B9-D8CDC2602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C15-9A29-4B04-9B63-A8C6E02FCBA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3E0D15-D28E-0549-9EB1-48985376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591A92-60E1-0071-5669-84F8FFE94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33DAD-CD2F-4AC6-88C2-208997FAE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16C23-23A8-CDBC-AE36-619D8F0D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3E635-B2A2-A757-3738-F41FBBCCE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C15-9A29-4B04-9B63-A8C6E02FCBA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6C4AB7-AF14-283D-9376-90BDD74DA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D7D08-0D62-EAB0-8C3E-CC13E4D38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33DAD-CD2F-4AC6-88C2-208997FAE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9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1871A5-09C9-825C-7A89-0B17A255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C15-9A29-4B04-9B63-A8C6E02FCBA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4076CD-70F8-256C-8405-73EABD92A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64C4B-B6E4-8F99-BC0D-FC0AD90FE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33DAD-CD2F-4AC6-88C2-208997FAE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2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06DD-60B9-5A6A-BE67-E4E63B20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C3311-7F7D-2F8A-6A63-E88363C96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32D9A-D2F8-B906-B637-6B453964F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BE6DE-ACAC-F9AE-3710-5E8C707C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C15-9A29-4B04-9B63-A8C6E02FCBA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6FD86-4D8C-9176-2B8D-5D8BF37CF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D3A39-A805-19C2-F25A-59C61B5C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33DAD-CD2F-4AC6-88C2-208997FAE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5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6740-518B-1F4A-6E8A-93AE183B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C94FFA-76CC-B870-0D15-0BA64B44E3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686932-160F-CE7D-1089-5F20A2C66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89B89-199B-03A3-94BA-FC03E7FA5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1C15-9A29-4B04-9B63-A8C6E02FCBA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89A06-75C3-CD76-165A-51C764F7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1A6A2-E456-3FDC-2AD5-E1D38FB4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33DAD-CD2F-4AC6-88C2-208997FAE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267DF-75A6-868A-55C4-866FAA40A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F00F1-66E1-D498-B074-1254464E9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25BDB-683B-662E-C27B-EDE89A67D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1C15-9A29-4B04-9B63-A8C6E02FCBA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B78FF-EE8F-60EB-A67E-9FCE2B882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A6DD8-2099-FC44-1ACE-04B1F4669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33DAD-CD2F-4AC6-88C2-208997FAE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7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A9A20-A0DA-EBFE-9B11-0D6CDB7F26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lex Brush" panose="02000400000000000000" pitchFamily="2" charset="0"/>
              </a:rPr>
              <a:t>100</a:t>
            </a:r>
            <a:r>
              <a:rPr lang="en-US" baseline="30000" dirty="0">
                <a:latin typeface="Alex Brush" panose="02000400000000000000" pitchFamily="2" charset="0"/>
              </a:rPr>
              <a:t>th</a:t>
            </a:r>
            <a:r>
              <a:rPr lang="en-US" dirty="0">
                <a:latin typeface="Alex Brush" panose="02000400000000000000" pitchFamily="2" charset="0"/>
              </a:rPr>
              <a:t> Anniversary Sunday Celebration!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FB6FBE-FEF4-3AB2-667E-2444D4E602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>
                <a:latin typeface="Arial Narrow" panose="020B0606020202030204" pitchFamily="34" charset="0"/>
              </a:rPr>
              <a:t>Hatcher Memorial Baptist Church</a:t>
            </a:r>
          </a:p>
          <a:p>
            <a:r>
              <a:rPr lang="en-US" i="1" dirty="0">
                <a:latin typeface="Arial Narrow" panose="020B0606020202030204" pitchFamily="34" charset="0"/>
              </a:rPr>
              <a:t>September 18</a:t>
            </a:r>
            <a:r>
              <a:rPr lang="en-US" i="1" baseline="30000" dirty="0">
                <a:latin typeface="Arial Narrow" panose="020B0606020202030204" pitchFamily="34" charset="0"/>
              </a:rPr>
              <a:t>th</a:t>
            </a:r>
            <a:r>
              <a:rPr lang="en-US" i="1" dirty="0">
                <a:latin typeface="Arial Narrow" panose="020B0606020202030204" pitchFamily="34" charset="0"/>
              </a:rPr>
              <a:t>, 2022.</a:t>
            </a:r>
          </a:p>
        </p:txBody>
      </p:sp>
    </p:spTree>
    <p:extLst>
      <p:ext uri="{BB962C8B-B14F-4D97-AF65-F5344CB8AC3E}">
        <p14:creationId xmlns:p14="http://schemas.microsoft.com/office/powerpoint/2010/main" val="220091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EA7B2-AC3C-9B09-FA59-16B46B4EC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E7E423-3B6D-3D61-ED4E-F319CBC9D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660" y="244838"/>
            <a:ext cx="4852086" cy="6469449"/>
          </a:xfrm>
        </p:spPr>
      </p:pic>
    </p:spTree>
    <p:extLst>
      <p:ext uri="{BB962C8B-B14F-4D97-AF65-F5344CB8AC3E}">
        <p14:creationId xmlns:p14="http://schemas.microsoft.com/office/powerpoint/2010/main" val="317984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EFE5C-7D50-7420-766E-B6FE11B5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A1531B-2F41-98D3-431F-08EEF7217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68" y="137268"/>
            <a:ext cx="4967416" cy="6563401"/>
          </a:xfrm>
        </p:spPr>
      </p:pic>
    </p:spTree>
    <p:extLst>
      <p:ext uri="{BB962C8B-B14F-4D97-AF65-F5344CB8AC3E}">
        <p14:creationId xmlns:p14="http://schemas.microsoft.com/office/powerpoint/2010/main" val="2706340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F6B61-25C1-57A6-4856-6B66C1FC2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1C6D6C-573E-F52F-2CBA-DBBBCD330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14" y="57542"/>
            <a:ext cx="5107459" cy="6662470"/>
          </a:xfrm>
        </p:spPr>
      </p:pic>
    </p:spTree>
    <p:extLst>
      <p:ext uri="{BB962C8B-B14F-4D97-AF65-F5344CB8AC3E}">
        <p14:creationId xmlns:p14="http://schemas.microsoft.com/office/powerpoint/2010/main" val="120095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8C4B9-7431-7DCD-15D1-89B0D246E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E36362-8692-D299-0A0B-FB26A8642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73" y="104776"/>
            <a:ext cx="5288692" cy="6653098"/>
          </a:xfrm>
        </p:spPr>
      </p:pic>
    </p:spTree>
    <p:extLst>
      <p:ext uri="{BB962C8B-B14F-4D97-AF65-F5344CB8AC3E}">
        <p14:creationId xmlns:p14="http://schemas.microsoft.com/office/powerpoint/2010/main" val="315304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0C95F-F079-45CC-45C1-609AD26B4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0A9BF8-E85F-DC2F-2CFE-5949E0F2D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944"/>
            <a:ext cx="8907162" cy="6680372"/>
          </a:xfrm>
        </p:spPr>
      </p:pic>
    </p:spTree>
    <p:extLst>
      <p:ext uri="{BB962C8B-B14F-4D97-AF65-F5344CB8AC3E}">
        <p14:creationId xmlns:p14="http://schemas.microsoft.com/office/powerpoint/2010/main" val="733940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E3FAD-F6AC-1937-5DE6-93F51124C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8DC064-7909-E6CC-AA40-663911131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68" y="102050"/>
            <a:ext cx="4934464" cy="6579287"/>
          </a:xfrm>
        </p:spPr>
      </p:pic>
    </p:spTree>
    <p:extLst>
      <p:ext uri="{BB962C8B-B14F-4D97-AF65-F5344CB8AC3E}">
        <p14:creationId xmlns:p14="http://schemas.microsoft.com/office/powerpoint/2010/main" val="4089070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CB75-21D9-81F0-AE48-E3C312BA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D9E14C-61F1-E577-5891-64074EF1D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89" y="79396"/>
            <a:ext cx="5033319" cy="6711092"/>
          </a:xfrm>
        </p:spPr>
      </p:pic>
    </p:spTree>
    <p:extLst>
      <p:ext uri="{BB962C8B-B14F-4D97-AF65-F5344CB8AC3E}">
        <p14:creationId xmlns:p14="http://schemas.microsoft.com/office/powerpoint/2010/main" val="169685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FFE47-3DE8-CE75-A473-79117DB65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7FBBA9-3461-ADB1-02F9-7B4D19D9B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92" y="72944"/>
            <a:ext cx="5041557" cy="6748438"/>
          </a:xfrm>
        </p:spPr>
      </p:pic>
    </p:spTree>
    <p:extLst>
      <p:ext uri="{BB962C8B-B14F-4D97-AF65-F5344CB8AC3E}">
        <p14:creationId xmlns:p14="http://schemas.microsoft.com/office/powerpoint/2010/main" val="112329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5C21A-34B0-F4D1-36BF-EE47F1793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ABB354-6928-18B8-1FE8-AC8BF9B3A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11" y="197537"/>
            <a:ext cx="8460259" cy="6543482"/>
          </a:xfrm>
        </p:spPr>
      </p:pic>
    </p:spTree>
    <p:extLst>
      <p:ext uri="{BB962C8B-B14F-4D97-AF65-F5344CB8AC3E}">
        <p14:creationId xmlns:p14="http://schemas.microsoft.com/office/powerpoint/2010/main" val="384629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4AD3F-7569-BC95-F1D9-DCF213017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81EB9A-E809-6B26-AE19-36C179360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05" y="114882"/>
            <a:ext cx="5000367" cy="6663988"/>
          </a:xfrm>
        </p:spPr>
      </p:pic>
    </p:spTree>
    <p:extLst>
      <p:ext uri="{BB962C8B-B14F-4D97-AF65-F5344CB8AC3E}">
        <p14:creationId xmlns:p14="http://schemas.microsoft.com/office/powerpoint/2010/main" val="31981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EA4A5-39B3-60E4-A5AE-0E1BFEFA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269BC7-4E48-D544-7E46-3DB0B2FBC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324" y="950050"/>
            <a:ext cx="8859351" cy="4957900"/>
          </a:xfrm>
        </p:spPr>
      </p:pic>
    </p:spTree>
    <p:extLst>
      <p:ext uri="{BB962C8B-B14F-4D97-AF65-F5344CB8AC3E}">
        <p14:creationId xmlns:p14="http://schemas.microsoft.com/office/powerpoint/2010/main" val="259249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CF370-A4ED-DB29-D3CB-E37276093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BCFAFE-BF6C-1BC9-8AA9-269523732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27" y="167952"/>
            <a:ext cx="4992129" cy="6656173"/>
          </a:xfrm>
        </p:spPr>
      </p:pic>
    </p:spTree>
    <p:extLst>
      <p:ext uri="{BB962C8B-B14F-4D97-AF65-F5344CB8AC3E}">
        <p14:creationId xmlns:p14="http://schemas.microsoft.com/office/powerpoint/2010/main" val="77386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D0605-090D-ECEA-0DDB-B5588DBC0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54740A-8F3B-0B0E-5551-9C76BA598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41" y="36149"/>
            <a:ext cx="5033317" cy="6711090"/>
          </a:xfrm>
        </p:spPr>
      </p:pic>
    </p:spTree>
    <p:extLst>
      <p:ext uri="{BB962C8B-B14F-4D97-AF65-F5344CB8AC3E}">
        <p14:creationId xmlns:p14="http://schemas.microsoft.com/office/powerpoint/2010/main" val="39040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B2B9C-480C-1857-7D58-25902336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0E82F0-AA7D-6698-EDD9-98A66A74C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68" y="76295"/>
            <a:ext cx="6079524" cy="6752098"/>
          </a:xfrm>
        </p:spPr>
      </p:pic>
    </p:spTree>
    <p:extLst>
      <p:ext uri="{BB962C8B-B14F-4D97-AF65-F5344CB8AC3E}">
        <p14:creationId xmlns:p14="http://schemas.microsoft.com/office/powerpoint/2010/main" val="203707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9A297-C10B-EBC0-0480-D69F9601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7556FE-D97F-68B7-F501-8FCB2791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11" y="130474"/>
            <a:ext cx="7389340" cy="6638861"/>
          </a:xfrm>
        </p:spPr>
      </p:pic>
    </p:spTree>
    <p:extLst>
      <p:ext uri="{BB962C8B-B14F-4D97-AF65-F5344CB8AC3E}">
        <p14:creationId xmlns:p14="http://schemas.microsoft.com/office/powerpoint/2010/main" val="203187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A0CBC-4D5D-38BE-0331-3BD96E833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291034-014F-A79A-574A-2C22685A9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334" y="69099"/>
            <a:ext cx="4975655" cy="6634208"/>
          </a:xfrm>
        </p:spPr>
      </p:pic>
    </p:spTree>
    <p:extLst>
      <p:ext uri="{BB962C8B-B14F-4D97-AF65-F5344CB8AC3E}">
        <p14:creationId xmlns:p14="http://schemas.microsoft.com/office/powerpoint/2010/main" val="398110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C427A-FF21-6A64-987F-F5CBA1ED9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EBC2ED-1BA7-C00A-B75A-4AA4B81E0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470" y="260773"/>
            <a:ext cx="4975654" cy="6510878"/>
          </a:xfrm>
        </p:spPr>
      </p:pic>
    </p:spTree>
    <p:extLst>
      <p:ext uri="{BB962C8B-B14F-4D97-AF65-F5344CB8AC3E}">
        <p14:creationId xmlns:p14="http://schemas.microsoft.com/office/powerpoint/2010/main" val="2977714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44EB3-C88C-6A0F-E4B5-08F54290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C6658D-0792-722A-EE7A-E105A9CAA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53" y="110438"/>
            <a:ext cx="8849497" cy="6637123"/>
          </a:xfrm>
        </p:spPr>
      </p:pic>
    </p:spTree>
    <p:extLst>
      <p:ext uri="{BB962C8B-B14F-4D97-AF65-F5344CB8AC3E}">
        <p14:creationId xmlns:p14="http://schemas.microsoft.com/office/powerpoint/2010/main" val="157081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59E72-67F1-227E-994A-657892DD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A75DC7-669D-06C2-AF6A-3EDFE914F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76" y="85725"/>
            <a:ext cx="8915400" cy="6686550"/>
          </a:xfrm>
        </p:spPr>
      </p:pic>
    </p:spTree>
    <p:extLst>
      <p:ext uri="{BB962C8B-B14F-4D97-AF65-F5344CB8AC3E}">
        <p14:creationId xmlns:p14="http://schemas.microsoft.com/office/powerpoint/2010/main" val="26729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2642B-DD3C-0DE4-B120-C0DAFE2AF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99E0C5-C8FE-A4C7-9868-4F9E07AD1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38" y="67262"/>
            <a:ext cx="7727092" cy="6723476"/>
          </a:xfrm>
        </p:spPr>
      </p:pic>
    </p:spTree>
    <p:extLst>
      <p:ext uri="{BB962C8B-B14F-4D97-AF65-F5344CB8AC3E}">
        <p14:creationId xmlns:p14="http://schemas.microsoft.com/office/powerpoint/2010/main" val="82938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86433-AD71-0AE9-B653-4CDDC2D4C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76086F-89B3-35A0-FDC7-81A5816DB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1" y="170700"/>
            <a:ext cx="8715632" cy="6536724"/>
          </a:xfrm>
        </p:spPr>
      </p:pic>
    </p:spTree>
    <p:extLst>
      <p:ext uri="{BB962C8B-B14F-4D97-AF65-F5344CB8AC3E}">
        <p14:creationId xmlns:p14="http://schemas.microsoft.com/office/powerpoint/2010/main" val="366607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9BC00-769B-A9C9-7B30-2989E9317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7DB9E6-11F8-5322-CDB4-1002B835E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5" y="637080"/>
            <a:ext cx="6262249" cy="5583839"/>
          </a:xfrm>
        </p:spPr>
      </p:pic>
    </p:spTree>
    <p:extLst>
      <p:ext uri="{BB962C8B-B14F-4D97-AF65-F5344CB8AC3E}">
        <p14:creationId xmlns:p14="http://schemas.microsoft.com/office/powerpoint/2010/main" val="185991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64D8-C07A-20A4-1437-2A1EC3BB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5C3B7D-D73D-EA66-BF57-D824741EC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476" y="76792"/>
            <a:ext cx="5206313" cy="6739906"/>
          </a:xfrm>
        </p:spPr>
      </p:pic>
    </p:spTree>
    <p:extLst>
      <p:ext uri="{BB962C8B-B14F-4D97-AF65-F5344CB8AC3E}">
        <p14:creationId xmlns:p14="http://schemas.microsoft.com/office/powerpoint/2010/main" val="428075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FE954-3658-9598-8BCC-C62B02818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C3037A-D802-6C48-DF56-3D00C511F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61" y="80546"/>
            <a:ext cx="4201297" cy="6732597"/>
          </a:xfrm>
        </p:spPr>
      </p:pic>
    </p:spTree>
    <p:extLst>
      <p:ext uri="{BB962C8B-B14F-4D97-AF65-F5344CB8AC3E}">
        <p14:creationId xmlns:p14="http://schemas.microsoft.com/office/powerpoint/2010/main" val="291206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04EB1-053B-F6F0-37CB-28DA91F4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5CBF43-18A9-F70D-F42B-1BD2CA05F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86" y="57922"/>
            <a:ext cx="8989541" cy="6742156"/>
          </a:xfrm>
        </p:spPr>
      </p:pic>
    </p:spTree>
    <p:extLst>
      <p:ext uri="{BB962C8B-B14F-4D97-AF65-F5344CB8AC3E}">
        <p14:creationId xmlns:p14="http://schemas.microsoft.com/office/powerpoint/2010/main" val="372598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6EB0-7AE3-8DC5-D68E-8EF008983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0813D8-A558-4426-8085-A261DA55E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14" y="180711"/>
            <a:ext cx="5741772" cy="6591452"/>
          </a:xfrm>
        </p:spPr>
      </p:pic>
    </p:spTree>
    <p:extLst>
      <p:ext uri="{BB962C8B-B14F-4D97-AF65-F5344CB8AC3E}">
        <p14:creationId xmlns:p14="http://schemas.microsoft.com/office/powerpoint/2010/main" val="292237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85BD-AC86-15C3-D1A9-BBC789298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29D08D-09F2-74AA-C487-A80EA5BDA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2" y="637080"/>
            <a:ext cx="10472255" cy="5583839"/>
          </a:xfrm>
        </p:spPr>
      </p:pic>
    </p:spTree>
    <p:extLst>
      <p:ext uri="{BB962C8B-B14F-4D97-AF65-F5344CB8AC3E}">
        <p14:creationId xmlns:p14="http://schemas.microsoft.com/office/powerpoint/2010/main" val="172147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C7974-0DE0-F538-DA0C-CC78BA76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91FA51-E268-68D4-AE68-AEBD93181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45" y="193545"/>
            <a:ext cx="5247503" cy="6470910"/>
          </a:xfrm>
        </p:spPr>
      </p:pic>
    </p:spTree>
    <p:extLst>
      <p:ext uri="{BB962C8B-B14F-4D97-AF65-F5344CB8AC3E}">
        <p14:creationId xmlns:p14="http://schemas.microsoft.com/office/powerpoint/2010/main" val="90166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BEC12-7756-9FC7-A60D-65119F0FA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76358B-EB4B-E552-7862-1D66594F2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633" y="109251"/>
            <a:ext cx="3715265" cy="6639498"/>
          </a:xfrm>
        </p:spPr>
      </p:pic>
    </p:spTree>
    <p:extLst>
      <p:ext uri="{BB962C8B-B14F-4D97-AF65-F5344CB8AC3E}">
        <p14:creationId xmlns:p14="http://schemas.microsoft.com/office/powerpoint/2010/main" val="136005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3EDB7-EFE0-90C0-3105-8DAA408CA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954C0C-C261-B0EB-8586-9CC12EE5C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95" y="167954"/>
            <a:ext cx="4860323" cy="6480432"/>
          </a:xfrm>
        </p:spPr>
      </p:pic>
    </p:spTree>
    <p:extLst>
      <p:ext uri="{BB962C8B-B14F-4D97-AF65-F5344CB8AC3E}">
        <p14:creationId xmlns:p14="http://schemas.microsoft.com/office/powerpoint/2010/main" val="51869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A0CDB-F0E8-9195-E5B6-892AE9460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EFD785-1B22-3C60-966F-3CCDDD203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05" y="70786"/>
            <a:ext cx="8575589" cy="6716428"/>
          </a:xfrm>
        </p:spPr>
      </p:pic>
    </p:spTree>
    <p:extLst>
      <p:ext uri="{BB962C8B-B14F-4D97-AF65-F5344CB8AC3E}">
        <p14:creationId xmlns:p14="http://schemas.microsoft.com/office/powerpoint/2010/main" val="365307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73684-5BEF-44AD-3BF8-1838BB4C8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13C580-1AB1-C6A5-C9A4-549CBB153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24" y="78023"/>
            <a:ext cx="8872152" cy="6654114"/>
          </a:xfrm>
        </p:spPr>
      </p:pic>
    </p:spTree>
    <p:extLst>
      <p:ext uri="{BB962C8B-B14F-4D97-AF65-F5344CB8AC3E}">
        <p14:creationId xmlns:p14="http://schemas.microsoft.com/office/powerpoint/2010/main" val="235841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12AE2-9AB3-C8BE-66D0-06CB54A16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A34DD4-A608-08CB-E676-951D759CE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11" y="486800"/>
            <a:ext cx="4666145" cy="5884400"/>
          </a:xfrm>
        </p:spPr>
      </p:pic>
    </p:spTree>
    <p:extLst>
      <p:ext uri="{BB962C8B-B14F-4D97-AF65-F5344CB8AC3E}">
        <p14:creationId xmlns:p14="http://schemas.microsoft.com/office/powerpoint/2010/main" val="428444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2AF64-A11C-DAAA-3057-DD4D9FC0F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AEF777-0044-210C-2C62-5B0B4D3A7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41" y="92022"/>
            <a:ext cx="7619999" cy="6622851"/>
          </a:xfrm>
        </p:spPr>
      </p:pic>
    </p:spTree>
    <p:extLst>
      <p:ext uri="{BB962C8B-B14F-4D97-AF65-F5344CB8AC3E}">
        <p14:creationId xmlns:p14="http://schemas.microsoft.com/office/powerpoint/2010/main" val="318006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74B7-A414-6932-044D-F041C987B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DED4CA-FEE4-524A-78F3-608C7C2A5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59" y="111625"/>
            <a:ext cx="6540844" cy="6651267"/>
          </a:xfrm>
        </p:spPr>
      </p:pic>
    </p:spTree>
    <p:extLst>
      <p:ext uri="{BB962C8B-B14F-4D97-AF65-F5344CB8AC3E}">
        <p14:creationId xmlns:p14="http://schemas.microsoft.com/office/powerpoint/2010/main" val="3126270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57FDB-20AA-A6B9-0500-0E196C27A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55B3E0-DD61-D780-2B7B-5E287C085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15" y="83998"/>
            <a:ext cx="5017502" cy="6690004"/>
          </a:xfrm>
        </p:spPr>
      </p:pic>
    </p:spTree>
    <p:extLst>
      <p:ext uri="{BB962C8B-B14F-4D97-AF65-F5344CB8AC3E}">
        <p14:creationId xmlns:p14="http://schemas.microsoft.com/office/powerpoint/2010/main" val="127093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B0527-91C6-CE83-D520-B97628A2C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0DDA98-E986-1320-2DD9-54D0C8D8D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78" y="67190"/>
            <a:ext cx="8964827" cy="6723620"/>
          </a:xfrm>
        </p:spPr>
      </p:pic>
    </p:spTree>
    <p:extLst>
      <p:ext uri="{BB962C8B-B14F-4D97-AF65-F5344CB8AC3E}">
        <p14:creationId xmlns:p14="http://schemas.microsoft.com/office/powerpoint/2010/main" val="388715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415C9-7FD3-B09A-E3C8-5E6A7D263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C8C40E-6437-951A-2324-ED4EA9AA3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06" y="88814"/>
            <a:ext cx="8907162" cy="6680372"/>
          </a:xfrm>
        </p:spPr>
      </p:pic>
    </p:spTree>
    <p:extLst>
      <p:ext uri="{BB962C8B-B14F-4D97-AF65-F5344CB8AC3E}">
        <p14:creationId xmlns:p14="http://schemas.microsoft.com/office/powerpoint/2010/main" val="170382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1BF5-FF24-5737-FD88-8F23C31A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9CF85B-9ECA-4EC2-35B3-BD53B7262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35" y="71051"/>
            <a:ext cx="8954530" cy="6715898"/>
          </a:xfrm>
        </p:spPr>
      </p:pic>
    </p:spTree>
    <p:extLst>
      <p:ext uri="{BB962C8B-B14F-4D97-AF65-F5344CB8AC3E}">
        <p14:creationId xmlns:p14="http://schemas.microsoft.com/office/powerpoint/2010/main" val="251953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5831A-24F5-074F-9F50-45F606D47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859B9E-40EC-DE64-889D-7687D60FB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188" y="126656"/>
            <a:ext cx="8806249" cy="6604687"/>
          </a:xfrm>
        </p:spPr>
      </p:pic>
    </p:spTree>
    <p:extLst>
      <p:ext uri="{BB962C8B-B14F-4D97-AF65-F5344CB8AC3E}">
        <p14:creationId xmlns:p14="http://schemas.microsoft.com/office/powerpoint/2010/main" val="242048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BF217-E07A-6BEA-387D-9FD38A999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06A14-D9A0-EB0A-A2A7-3504F6F78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65" y="157549"/>
            <a:ext cx="8723870" cy="6542902"/>
          </a:xfrm>
        </p:spPr>
      </p:pic>
    </p:spTree>
    <p:extLst>
      <p:ext uri="{BB962C8B-B14F-4D97-AF65-F5344CB8AC3E}">
        <p14:creationId xmlns:p14="http://schemas.microsoft.com/office/powerpoint/2010/main" val="52151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D4D0E-F647-4610-C00D-51F08F56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3A7377E-A056-CF87-1E10-53350C693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444" y="110056"/>
            <a:ext cx="3817949" cy="6554355"/>
          </a:xfrm>
        </p:spPr>
      </p:pic>
    </p:spTree>
    <p:extLst>
      <p:ext uri="{BB962C8B-B14F-4D97-AF65-F5344CB8AC3E}">
        <p14:creationId xmlns:p14="http://schemas.microsoft.com/office/powerpoint/2010/main" val="396002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DB579-52BD-F1AE-B9E1-A2D196E41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6C5D48A-3934-5A4E-73CA-657C736BB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3" y="54840"/>
            <a:ext cx="4514334" cy="6758303"/>
          </a:xfrm>
        </p:spPr>
      </p:pic>
    </p:spTree>
    <p:extLst>
      <p:ext uri="{BB962C8B-B14F-4D97-AF65-F5344CB8AC3E}">
        <p14:creationId xmlns:p14="http://schemas.microsoft.com/office/powerpoint/2010/main" val="270811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DA84E-CA6F-B33D-70F6-1BEDB3A5E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E476E6-B94E-2FCD-B8DC-3168DD067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44" y="365125"/>
            <a:ext cx="8008351" cy="6006263"/>
          </a:xfrm>
        </p:spPr>
      </p:pic>
    </p:spTree>
    <p:extLst>
      <p:ext uri="{BB962C8B-B14F-4D97-AF65-F5344CB8AC3E}">
        <p14:creationId xmlns:p14="http://schemas.microsoft.com/office/powerpoint/2010/main" val="249315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01F67-7128-2F3D-51E8-75F43608A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7D75F5-AEB7-3918-AABA-D71EFE2E0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43" y="80122"/>
            <a:ext cx="5494637" cy="6706209"/>
          </a:xfrm>
        </p:spPr>
      </p:pic>
    </p:spTree>
    <p:extLst>
      <p:ext uri="{BB962C8B-B14F-4D97-AF65-F5344CB8AC3E}">
        <p14:creationId xmlns:p14="http://schemas.microsoft.com/office/powerpoint/2010/main" val="1184017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1199B-643E-A691-43B7-DDDDACEB6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5E3F82-55F7-C9C3-B1D5-9C247FCC1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860" y="57324"/>
            <a:ext cx="5791200" cy="6705941"/>
          </a:xfrm>
        </p:spPr>
      </p:pic>
    </p:spTree>
    <p:extLst>
      <p:ext uri="{BB962C8B-B14F-4D97-AF65-F5344CB8AC3E}">
        <p14:creationId xmlns:p14="http://schemas.microsoft.com/office/powerpoint/2010/main" val="2624867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7B57-9DC4-0B4A-2A38-9B3094991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81CDBD-526C-4DA6-BC17-5C65E5D34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38" y="141707"/>
            <a:ext cx="7891848" cy="6674160"/>
          </a:xfrm>
        </p:spPr>
      </p:pic>
    </p:spTree>
    <p:extLst>
      <p:ext uri="{BB962C8B-B14F-4D97-AF65-F5344CB8AC3E}">
        <p14:creationId xmlns:p14="http://schemas.microsoft.com/office/powerpoint/2010/main" val="44953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1ABA-10A2-0567-2D92-1425A46A9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F69E7E-730E-A439-89AD-3BC9B8F78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23" y="48757"/>
            <a:ext cx="5305166" cy="6698510"/>
          </a:xfrm>
        </p:spPr>
      </p:pic>
    </p:spTree>
    <p:extLst>
      <p:ext uri="{BB962C8B-B14F-4D97-AF65-F5344CB8AC3E}">
        <p14:creationId xmlns:p14="http://schemas.microsoft.com/office/powerpoint/2010/main" val="169337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0931-E1EA-5507-97E6-26B4B4681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515DBA-91D0-3536-D7D6-3266DCCAA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7969"/>
            <a:ext cx="7405816" cy="6687528"/>
          </a:xfrm>
        </p:spPr>
      </p:pic>
    </p:spTree>
    <p:extLst>
      <p:ext uri="{BB962C8B-B14F-4D97-AF65-F5344CB8AC3E}">
        <p14:creationId xmlns:p14="http://schemas.microsoft.com/office/powerpoint/2010/main" val="58953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2E43A-FF15-CBBA-68CF-73A2BBC67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39CA4-BC53-BB83-B83B-2ADE570BF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86" y="94982"/>
            <a:ext cx="7356389" cy="6695464"/>
          </a:xfrm>
        </p:spPr>
      </p:pic>
    </p:spTree>
    <p:extLst>
      <p:ext uri="{BB962C8B-B14F-4D97-AF65-F5344CB8AC3E}">
        <p14:creationId xmlns:p14="http://schemas.microsoft.com/office/powerpoint/2010/main" val="136571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5CBC7-D4BB-F871-39ED-AE26D301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B57DCE-C776-D9F7-9DAC-951347D7F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816" y="71321"/>
            <a:ext cx="5626443" cy="6778210"/>
          </a:xfrm>
        </p:spPr>
      </p:pic>
    </p:spTree>
    <p:extLst>
      <p:ext uri="{BB962C8B-B14F-4D97-AF65-F5344CB8AC3E}">
        <p14:creationId xmlns:p14="http://schemas.microsoft.com/office/powerpoint/2010/main" val="395951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DAF4B-1A46-CC49-EE37-1AA25C06C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2E0D12-FA09-D70B-5BFC-B4038764F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84" y="67459"/>
            <a:ext cx="5379307" cy="6742242"/>
          </a:xfrm>
        </p:spPr>
      </p:pic>
    </p:spTree>
    <p:extLst>
      <p:ext uri="{BB962C8B-B14F-4D97-AF65-F5344CB8AC3E}">
        <p14:creationId xmlns:p14="http://schemas.microsoft.com/office/powerpoint/2010/main" val="183467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0440A-7D0E-AC29-D47C-9A0D6398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CA449D-A601-0ECF-A72F-C45B500AA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086" y="93734"/>
            <a:ext cx="4637903" cy="6726932"/>
          </a:xfrm>
        </p:spPr>
      </p:pic>
    </p:spTree>
    <p:extLst>
      <p:ext uri="{BB962C8B-B14F-4D97-AF65-F5344CB8AC3E}">
        <p14:creationId xmlns:p14="http://schemas.microsoft.com/office/powerpoint/2010/main" val="373761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8E455-817B-90CB-394D-484C6B3F8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71E64A-53B8-6F83-1CD9-8ACA38A48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854" y="69098"/>
            <a:ext cx="5049795" cy="6733061"/>
          </a:xfrm>
        </p:spPr>
      </p:pic>
    </p:spTree>
    <p:extLst>
      <p:ext uri="{BB962C8B-B14F-4D97-AF65-F5344CB8AC3E}">
        <p14:creationId xmlns:p14="http://schemas.microsoft.com/office/powerpoint/2010/main" val="17691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FD746-7846-DC1E-1E5A-E56F3FC4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B99CB4-5A93-7740-D0E7-69A717C3B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99" y="531634"/>
            <a:ext cx="5342018" cy="5794732"/>
          </a:xfrm>
        </p:spPr>
      </p:pic>
    </p:spTree>
    <p:extLst>
      <p:ext uri="{BB962C8B-B14F-4D97-AF65-F5344CB8AC3E}">
        <p14:creationId xmlns:p14="http://schemas.microsoft.com/office/powerpoint/2010/main" val="60500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37C01-AB25-AA03-DC2B-EC11F271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EF2BF4-2641-EE84-6B55-688323760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92" y="80082"/>
            <a:ext cx="5008605" cy="6678141"/>
          </a:xfrm>
        </p:spPr>
      </p:pic>
    </p:spTree>
    <p:extLst>
      <p:ext uri="{BB962C8B-B14F-4D97-AF65-F5344CB8AC3E}">
        <p14:creationId xmlns:p14="http://schemas.microsoft.com/office/powerpoint/2010/main" val="362387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97DC8-7DDE-1989-8D0F-F16BD0177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04231C-F22B-9C7B-C26E-C17A52DFC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43" y="104170"/>
            <a:ext cx="4366054" cy="6536316"/>
          </a:xfrm>
        </p:spPr>
      </p:pic>
    </p:spTree>
    <p:extLst>
      <p:ext uri="{BB962C8B-B14F-4D97-AF65-F5344CB8AC3E}">
        <p14:creationId xmlns:p14="http://schemas.microsoft.com/office/powerpoint/2010/main" val="43354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09E20-0236-58AE-BF50-657D29293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9877FB-DE26-A237-384E-4E24ADC6A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30" y="206871"/>
            <a:ext cx="7620000" cy="6444257"/>
          </a:xfrm>
        </p:spPr>
      </p:pic>
    </p:spTree>
    <p:extLst>
      <p:ext uri="{BB962C8B-B14F-4D97-AF65-F5344CB8AC3E}">
        <p14:creationId xmlns:p14="http://schemas.microsoft.com/office/powerpoint/2010/main" val="306659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6773D-A8CB-5BD1-E661-1A8EA22B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8DFFFD-2919-413C-3569-D7F6498D5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813"/>
            <a:ext cx="8366633" cy="6544603"/>
          </a:xfrm>
        </p:spPr>
      </p:pic>
    </p:spTree>
    <p:extLst>
      <p:ext uri="{BB962C8B-B14F-4D97-AF65-F5344CB8AC3E}">
        <p14:creationId xmlns:p14="http://schemas.microsoft.com/office/powerpoint/2010/main" val="153424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">
        <p:split orient="vert"/>
      </p:transition>
    </mc:Choice>
    <mc:Fallback>
      <p:transition spd="slow" advClick="0" advTm="400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14</Words>
  <Application>Microsoft Office PowerPoint</Application>
  <PresentationFormat>Widescreen</PresentationFormat>
  <Paragraphs>3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Alex Brush</vt:lpstr>
      <vt:lpstr>Arial</vt:lpstr>
      <vt:lpstr>Arial Narrow</vt:lpstr>
      <vt:lpstr>Calibri</vt:lpstr>
      <vt:lpstr>Calibri Light</vt:lpstr>
      <vt:lpstr>Office Theme</vt:lpstr>
      <vt:lpstr>100th Anniversary Sunday Celebration!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100th Anniversary Sunday Celebration!</dc:title>
  <dc:creator>Hatcher Church</dc:creator>
  <cp:lastModifiedBy>Hatcher Church</cp:lastModifiedBy>
  <cp:revision>2</cp:revision>
  <dcterms:created xsi:type="dcterms:W3CDTF">2022-09-23T17:23:35Z</dcterms:created>
  <dcterms:modified xsi:type="dcterms:W3CDTF">2022-09-23T17:49:19Z</dcterms:modified>
</cp:coreProperties>
</file>